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sldIdLst>
    <p:sldId id="256" r:id="rId5"/>
    <p:sldId id="261" r:id="rId6"/>
    <p:sldId id="275" r:id="rId7"/>
    <p:sldId id="263" r:id="rId8"/>
    <p:sldId id="262" r:id="rId9"/>
    <p:sldId id="277" r:id="rId10"/>
    <p:sldId id="276" r:id="rId11"/>
    <p:sldId id="264" r:id="rId12"/>
    <p:sldId id="279" r:id="rId13"/>
    <p:sldId id="260" r:id="rId14"/>
    <p:sldId id="278" r:id="rId15"/>
    <p:sldId id="274" r:id="rId16"/>
    <p:sldId id="280" r:id="rId17"/>
    <p:sldId id="281" r:id="rId18"/>
    <p:sldId id="283" r:id="rId19"/>
    <p:sldId id="284" r:id="rId20"/>
    <p:sldId id="285" r:id="rId21"/>
    <p:sldId id="266" r:id="rId22"/>
    <p:sldId id="273" r:id="rId23"/>
    <p:sldId id="268" r:id="rId24"/>
    <p:sldId id="267" r:id="rId25"/>
    <p:sldId id="269" r:id="rId26"/>
    <p:sldId id="270" r:id="rId27"/>
    <p:sldId id="271" r:id="rId28"/>
    <p:sldId id="272" r:id="rId29"/>
    <p:sldId id="259" r:id="rId30"/>
    <p:sldId id="282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9" autoAdjust="0"/>
    <p:restoredTop sz="94660"/>
  </p:normalViewPr>
  <p:slideViewPr>
    <p:cSldViewPr snapToGrid="0" snapToObjects="1">
      <p:cViewPr>
        <p:scale>
          <a:sx n="135" d="100"/>
          <a:sy n="135" d="100"/>
        </p:scale>
        <p:origin x="-80" y="-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4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3/21/17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3/21/17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3/21/17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3/21/17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3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1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903" y="1203456"/>
            <a:ext cx="8341895" cy="1102519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Overview of (some) Epigenetics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STAT115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771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019" y="1442395"/>
            <a:ext cx="4154262" cy="264042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smtClean="0"/>
              <a:t>Histone Modifications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25" y="1442395"/>
            <a:ext cx="4506519" cy="338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38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3-21 at 1.59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617" y="134341"/>
            <a:ext cx="3929485" cy="43628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2388" y="4497174"/>
            <a:ext cx="3031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Meyer and Liu,</a:t>
            </a:r>
          </a:p>
          <a:p>
            <a:r>
              <a:rPr lang="en-US" i="1" dirty="0" smtClean="0"/>
              <a:t>Nature Reviews Genetics</a:t>
            </a:r>
            <a:r>
              <a:rPr lang="en-US" dirty="0" smtClean="0"/>
              <a:t>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286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err="1" smtClean="0"/>
              <a:t>Dnase</a:t>
            </a:r>
            <a:r>
              <a:rPr lang="en-US" dirty="0" smtClean="0"/>
              <a:t>-Seq</a:t>
            </a:r>
            <a:endParaRPr lang="en-US" dirty="0"/>
          </a:p>
        </p:txBody>
      </p:sp>
      <p:pic>
        <p:nvPicPr>
          <p:cNvPr id="6" name="Picture 5" descr="Screen Shot 2017-03-21 at 4.32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277" y="1063229"/>
            <a:ext cx="4430908" cy="363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53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ATAC-Seq</a:t>
            </a:r>
            <a:endParaRPr lang="en-US" dirty="0"/>
          </a:p>
        </p:txBody>
      </p:sp>
      <p:pic>
        <p:nvPicPr>
          <p:cNvPr id="4" name="Picture 3" descr="Screen Shot 2017-03-21 at 2.18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780"/>
            <a:ext cx="9144000" cy="233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7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3-21 at 2.17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00" y="884297"/>
            <a:ext cx="7288826" cy="31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82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3-21 at 5.19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111" y="197555"/>
            <a:ext cx="6378358" cy="435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7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0497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err="1" smtClean="0"/>
              <a:t>chromHMM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961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3-21 at 5.24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48" y="1051591"/>
            <a:ext cx="6839185" cy="33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9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0497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Chromosome Conformation Capture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75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97" y="0"/>
            <a:ext cx="7319582" cy="46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82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Seqs</a:t>
            </a:r>
            <a:endParaRPr lang="en-US" dirty="0" smtClean="0"/>
          </a:p>
          <a:p>
            <a:pPr lvl="1"/>
            <a:r>
              <a:rPr lang="en-US" dirty="0" smtClean="0"/>
              <a:t>Bisulfite, ATAC, ChIP, </a:t>
            </a:r>
            <a:r>
              <a:rPr lang="en-US" dirty="0" err="1" smtClean="0"/>
              <a:t>MNase</a:t>
            </a:r>
            <a:r>
              <a:rPr lang="en-US" dirty="0" smtClean="0"/>
              <a:t>, DNase, FAIRE</a:t>
            </a:r>
          </a:p>
          <a:p>
            <a:r>
              <a:rPr lang="en-US" dirty="0" err="1" smtClean="0"/>
              <a:t>chromHMM</a:t>
            </a:r>
            <a:endParaRPr lang="en-US" dirty="0" smtClean="0"/>
          </a:p>
          <a:p>
            <a:r>
              <a:rPr lang="en-US" dirty="0" smtClean="0"/>
              <a:t>Chromatin Conformation Capture</a:t>
            </a:r>
          </a:p>
          <a:p>
            <a:pPr lvl="1"/>
            <a:r>
              <a:rPr lang="en-US" dirty="0" smtClean="0"/>
              <a:t>3C, 4C, 5C, Hi-C, ChIA-PET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45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18 at 6.44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07" y="533392"/>
            <a:ext cx="7431852" cy="35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57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149" y="571360"/>
            <a:ext cx="6144448" cy="378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40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347"/>
            <a:ext cx="9144000" cy="277476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smtClean="0"/>
              <a:t>Hi-C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59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ia-p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8449"/>
            <a:ext cx="9144000" cy="23567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smtClean="0"/>
              <a:t>ChIA-PET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805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a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66" y="267249"/>
            <a:ext cx="7156704" cy="4233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105" y="1228589"/>
            <a:ext cx="73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Hi-C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052607"/>
            <a:ext cx="1161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ChIA-PET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418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87461"/>
            <a:ext cx="8229600" cy="857250"/>
          </a:xfrm>
        </p:spPr>
        <p:txBody>
          <a:bodyPr/>
          <a:lstStyle/>
          <a:p>
            <a:r>
              <a:rPr lang="en-US" dirty="0" smtClean="0"/>
              <a:t>Integrative Epigenetics + Cancer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858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3-16 at 3.29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309"/>
            <a:ext cx="9144000" cy="423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69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0423"/>
            <a:ext cx="8229600" cy="857250"/>
          </a:xfrm>
        </p:spPr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77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8900"/>
            <a:ext cx="7620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51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0"/>
            <a:ext cx="85076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7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29" y="254000"/>
            <a:ext cx="6168947" cy="429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27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Methylation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3525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~28 Million </a:t>
            </a:r>
            <a:r>
              <a:rPr lang="en-US" sz="2400" dirty="0" err="1" smtClean="0"/>
              <a:t>CpGs</a:t>
            </a:r>
            <a:endParaRPr lang="en-US" sz="2400" dirty="0" smtClean="0"/>
          </a:p>
          <a:p>
            <a:r>
              <a:rPr lang="en-US" sz="2400" dirty="0" smtClean="0"/>
              <a:t>Sequence</a:t>
            </a:r>
          </a:p>
          <a:p>
            <a:pPr lvl="1"/>
            <a:r>
              <a:rPr lang="en-US" sz="2000" dirty="0" smtClean="0"/>
              <a:t>Whole genome bisulfite</a:t>
            </a:r>
          </a:p>
          <a:p>
            <a:pPr lvl="1"/>
            <a:r>
              <a:rPr lang="en-US" sz="2000" dirty="0" smtClean="0"/>
              <a:t>Reduced representation</a:t>
            </a:r>
          </a:p>
          <a:p>
            <a:r>
              <a:rPr lang="en-US" sz="2400" dirty="0" smtClean="0"/>
              <a:t>Use a microarray (next slide)</a:t>
            </a:r>
          </a:p>
          <a:p>
            <a:pPr lvl="1"/>
            <a:r>
              <a:rPr lang="en-US" sz="2000" dirty="0" smtClean="0"/>
              <a:t>Illumina 450K or EPIC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88178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Methylation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20" y="1216190"/>
            <a:ext cx="4504578" cy="3378434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7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3-21 at 1.59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617" y="134341"/>
            <a:ext cx="3929485" cy="43628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2388" y="4497174"/>
            <a:ext cx="3031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Meyer and Liu,</a:t>
            </a:r>
          </a:p>
          <a:p>
            <a:r>
              <a:rPr lang="en-US" i="1" dirty="0" smtClean="0"/>
              <a:t>Nature Reviews Genetics</a:t>
            </a:r>
            <a:r>
              <a:rPr lang="en-US" dirty="0" smtClean="0"/>
              <a:t>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052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381" y="1176118"/>
            <a:ext cx="2902656" cy="385789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smtClean="0"/>
              <a:t>ChIP-Seq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209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322</TotalTime>
  <Words>111</Words>
  <Application>Microsoft Macintosh PowerPoint</Application>
  <PresentationFormat>On-screen Show (16:9)</PresentationFormat>
  <Paragraphs>31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Overview of (some) Epigenetics</vt:lpstr>
      <vt:lpstr>PowerPoint Presentation</vt:lpstr>
      <vt:lpstr>PowerPoint Presentation</vt:lpstr>
      <vt:lpstr>PowerPoint Presentation</vt:lpstr>
      <vt:lpstr>PowerPoint Presentation</vt:lpstr>
      <vt:lpstr>DNA Methylation</vt:lpstr>
      <vt:lpstr>DNA Methylation</vt:lpstr>
      <vt:lpstr>PowerPoint Presentation</vt:lpstr>
      <vt:lpstr>ChIP-Seq</vt:lpstr>
      <vt:lpstr>Histone Modifications</vt:lpstr>
      <vt:lpstr>PowerPoint Presentation</vt:lpstr>
      <vt:lpstr>Dnase-Seq</vt:lpstr>
      <vt:lpstr>ATAC-Seq</vt:lpstr>
      <vt:lpstr>PowerPoint Presentation</vt:lpstr>
      <vt:lpstr>PowerPoint Presentation</vt:lpstr>
      <vt:lpstr>chromHMM</vt:lpstr>
      <vt:lpstr>PowerPoint Presentation</vt:lpstr>
      <vt:lpstr>Chromosome Conformation Capture</vt:lpstr>
      <vt:lpstr>PowerPoint Presentation</vt:lpstr>
      <vt:lpstr>PowerPoint Presentation</vt:lpstr>
      <vt:lpstr>PowerPoint Presentation</vt:lpstr>
      <vt:lpstr>Hi-C</vt:lpstr>
      <vt:lpstr>ChIA-PET</vt:lpstr>
      <vt:lpstr>PowerPoint Presentation</vt:lpstr>
      <vt:lpstr>Integrative Epigenetics + Cancer</vt:lpstr>
      <vt:lpstr>PowerPoint Presentation</vt:lpstr>
      <vt:lpstr>Thanks!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Caleb Lareau</cp:lastModifiedBy>
  <cp:revision>58</cp:revision>
  <dcterms:created xsi:type="dcterms:W3CDTF">2010-04-12T23:12:02Z</dcterms:created>
  <dcterms:modified xsi:type="dcterms:W3CDTF">2017-03-21T21:24:50Z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